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9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72654" autoAdjust="0"/>
  </p:normalViewPr>
  <p:slideViewPr>
    <p:cSldViewPr snapToGrid="0">
      <p:cViewPr varScale="1">
        <p:scale>
          <a:sx n="42" d="100"/>
          <a:sy n="42" d="100"/>
        </p:scale>
        <p:origin x="1340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5BDEEA-6878-41D4-97FD-54221859B495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430635-0038-4069-89E8-E4F06F10EDB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217303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altLang="zh-TW" dirty="0"/>
          </a:p>
          <a:p>
            <a:endParaRPr lang="en-GB" altLang="zh-TW" dirty="0"/>
          </a:p>
          <a:p>
            <a:r>
              <a:rPr lang="en-GB" altLang="zh-TW" dirty="0"/>
              <a:t>https://pixabay.com/videos/door-squeak-door-opening-6714/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68F5F9E-9935-4BA4-9E16-E17D6FA68016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797851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  <a:p>
            <a:endParaRPr lang="en-US" altLang="zh-TW" dirty="0"/>
          </a:p>
          <a:p>
            <a:r>
              <a:rPr lang="en-GB" altLang="zh-TW" dirty="0"/>
              <a:t>https://pixabay.com/videos/colorful-percussion-instrument-55762/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68F5F9E-9935-4BA4-9E16-E17D6FA68016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388176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  <a:p>
            <a:endParaRPr lang="en-US" altLang="zh-TW" dirty="0"/>
          </a:p>
          <a:p>
            <a:r>
              <a:rPr lang="en-GB" altLang="zh-TW" dirty="0"/>
              <a:t>https://pixabay.com/videos/tunnel-corridor-lights-abstract-79765/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68F5F9E-9935-4BA4-9E16-E17D6FA68016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379690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  <a:p>
            <a:endParaRPr lang="en-US" altLang="zh-TW" dirty="0"/>
          </a:p>
          <a:p>
            <a:r>
              <a:rPr lang="en-GB" altLang="zh-TW" dirty="0"/>
              <a:t>https://pixabay.com/videos/pipes-neon-visual-vj-vj-loop-127073/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68F5F9E-9935-4BA4-9E16-E17D6FA68016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923317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  <a:p>
            <a:endParaRPr lang="en-US" altLang="zh-TW" dirty="0"/>
          </a:p>
          <a:p>
            <a:r>
              <a:rPr lang="en-GB" altLang="zh-TW" dirty="0"/>
              <a:t>https://pixabay.com/videos/mosaic-tile-pattern-design-texture-121275/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68F5F9E-9935-4BA4-9E16-E17D6FA68016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247173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  <a:p>
            <a:endParaRPr lang="en-US" altLang="zh-TW" dirty="0"/>
          </a:p>
          <a:p>
            <a:r>
              <a:rPr lang="en-GB" altLang="zh-TW" dirty="0"/>
              <a:t>https://pixabay.com/videos/overlay-water-element-composite-15794/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68F5F9E-9935-4BA4-9E16-E17D6FA68016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648099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altLang="zh-TW" dirty="0"/>
          </a:p>
          <a:p>
            <a:endParaRPr lang="en-GB" altLang="zh-TW" dirty="0"/>
          </a:p>
          <a:p>
            <a:r>
              <a:rPr lang="en-GB" altLang="zh-TW" dirty="0"/>
              <a:t>https://pixabay.com/videos/umbrellas-decor-street-hanging-232396/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68F5F9E-9935-4BA4-9E16-E17D6FA68016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551605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B5CC918-B447-434E-B98E-5847BB49C2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17FCC70-CC4E-4CB6-B2CF-9FDA5AC4D3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D08F018-0004-4322-AD0F-E6E740964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0427B34-CB13-41C7-B2F2-CED9BDC5B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6FA962E-5B03-439A-928C-873668765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010855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2F0018-7F8E-4206-A929-07CDC6B5F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B801E88-34C3-4545-A358-81F5614FED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0AFD716-8B99-4230-B55F-C8B88ECBB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A374743-76D9-4BF8-A60C-2F50B2636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0454594-6C11-4013-A666-A151E960E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214736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70F760AC-E708-4605-85E2-7D0F424B3E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4BECF48-F3B6-4D47-82A8-C6AE92EDC2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15DE52A-093E-4116-A2FE-F61BA999B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4553FE1-A5D9-4070-AA9C-378F491D4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28EFDDC-5B11-4543-8144-518625EDA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8194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BFCF4C-FB58-444C-B754-A594851E4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87C475D-648F-4511-A6FE-04B04F755F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511FCF8-D8F7-4914-920F-D63F2D97F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E1D3E8F-338D-4B4D-B411-5282866FF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7DF3AD5-06B6-42D8-AEDF-66CCE6582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587331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986B870-2B24-4658-9AEB-3C92E8E40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0235018-E757-4630-8511-F466B91926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7546C76-CF19-433D-9070-0A54A149F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C9DC25F-827C-4564-AD0E-7FD815D53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C0653A6-68AA-4213-8D62-EAF9243D6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321235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A74D77-9E6E-4FD1-97AD-0ADC1228B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FDE4E9B-689C-4373-B281-9636BE2119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D25EC10-0BDA-4ECA-AB8E-059AC3378E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3DAF127-0983-4C38-869C-C0A513FA9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014CBA6-CCE3-4CF4-8E13-D895EDBD8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CEAA8E5-79B3-445E-B8C3-29BD56CE6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964857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0F76B6-8DEC-4A74-A06A-BA0146321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F00F5C5-99A7-4F16-855A-F170362659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722BEB2-C9B4-4C14-8234-D17E843499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E4A41162-A0AC-4211-940F-4B92208F9B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E8EA159A-F9D7-4F58-A7C3-6E5B65E422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AE973E80-9141-48B7-A9D7-605A45417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6520B07A-79F8-43E7-8013-632DD2AED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3B997D8F-4F1C-4DE6-A82C-3E0C38ACA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173292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CE04611-FD10-429D-89AA-73C259B64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華文宋體 Regular" panose="02020502040202010101" pitchFamily="18" charset="-122"/>
                <a:ea typeface="華文宋體 Regular" panose="02020502040202010101" pitchFamily="18" charset="-122"/>
              </a:defRPr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D9009F3-A280-4DA8-ACC4-187DE2172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F8FD791E-F627-4DDB-AD69-F7639FDD1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E9C3C73-9A1B-4A20-B40C-BF8E0726E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034640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1E1D8EED-F2A7-4221-9887-0DBB62EB3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0593B39-DC86-45A7-85EF-B4DB9C28D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D9056B2-6966-4CAF-94D1-2295A737E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27261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C3076DF-D16B-4600-9550-96C6A8DD7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CD3D667-FDE5-4F5D-9495-588EC18912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22F511E7-BEEF-4F51-BA0E-52C1908D56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8060697-A92E-4178-A790-FCBB90D70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A8E3F57-A99A-4C4C-BF14-EE42AB99C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9234440-6924-48D7-AC1A-200D5946B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591307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2E81694-0B93-4D65-9DA3-21597478A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23E4D718-8CB0-4334-BB8A-FB8B57D7CD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DC47463-53E7-4FE3-B60B-1657D11127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8875DC5-6AFF-40C0-8C77-F81A0A3E1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4F8A973-6D07-4F0C-97A0-280FEFC23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B60BB1E-F41B-40F0-929B-520837498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56450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7B5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B8575AAC-624C-4B52-ABD4-699B1E35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6722991-C57D-471F-8271-C419A1CFB0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5C839DD-8CBF-4E23-A0C7-7C039E950B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2802D8A-77D4-418C-8190-43B6ADED21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072B55E-2BE2-4AF4-AFF8-2A716F492F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947285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ut">
            <a:hlinkClick r:id="" action="ppaction://media"/>
            <a:extLst>
              <a:ext uri="{FF2B5EF4-FFF2-40B4-BE49-F238E27FC236}">
                <a16:creationId xmlns:a16="http://schemas.microsoft.com/office/drawing/2014/main" id="{F9567485-9376-3E80-372C-368D30E893B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標題 3">
            <a:extLst>
              <a:ext uri="{FF2B5EF4-FFF2-40B4-BE49-F238E27FC236}">
                <a16:creationId xmlns:a16="http://schemas.microsoft.com/office/drawing/2014/main" id="{FB0396F5-A9E9-A180-A471-B2F441E0C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solidFill>
                  <a:schemeClr val="bg1"/>
                </a:solidFill>
                <a:latin typeface="華文宋體 Regular" panose="02020502040202010101" pitchFamily="18" charset="-122"/>
                <a:ea typeface="華文宋體 Regular" panose="02020502040202010101" pitchFamily="18" charset="-122"/>
                <a:cs typeface="文鼎中鋼筆行楷" panose="02010609010101010101" pitchFamily="49" charset="-120"/>
              </a:rPr>
              <a:t>目標</a:t>
            </a:r>
          </a:p>
        </p:txBody>
      </p:sp>
    </p:spTree>
    <p:extLst>
      <p:ext uri="{BB962C8B-B14F-4D97-AF65-F5344CB8AC3E}">
        <p14:creationId xmlns:p14="http://schemas.microsoft.com/office/powerpoint/2010/main" val="1251463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0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55762-503981022_medium">
            <a:hlinkClick r:id="" action="ppaction://media"/>
            <a:extLst>
              <a:ext uri="{FF2B5EF4-FFF2-40B4-BE49-F238E27FC236}">
                <a16:creationId xmlns:a16="http://schemas.microsoft.com/office/drawing/2014/main" id="{C7B7193C-01D4-30AA-353D-E9028AB6976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23F0BBA2-26A1-8CD3-759E-2755F051C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solidFill>
                  <a:schemeClr val="bg1"/>
                </a:solidFill>
              </a:rPr>
              <a:t>阻礙</a:t>
            </a:r>
          </a:p>
        </p:txBody>
      </p:sp>
    </p:spTree>
    <p:extLst>
      <p:ext uri="{BB962C8B-B14F-4D97-AF65-F5344CB8AC3E}">
        <p14:creationId xmlns:p14="http://schemas.microsoft.com/office/powerpoint/2010/main" val="1745942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79765-570718546_small">
            <a:hlinkClick r:id="" action="ppaction://media"/>
            <a:extLst>
              <a:ext uri="{FF2B5EF4-FFF2-40B4-BE49-F238E27FC236}">
                <a16:creationId xmlns:a16="http://schemas.microsoft.com/office/drawing/2014/main" id="{A297EB7D-C282-00E5-D260-C96CBBF64ED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094A02ED-CCD7-C8C6-B804-4FD70093A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solidFill>
                  <a:schemeClr val="bg1"/>
                </a:solidFill>
              </a:rPr>
              <a:t>努力</a:t>
            </a:r>
          </a:p>
        </p:txBody>
      </p:sp>
    </p:spTree>
    <p:extLst>
      <p:ext uri="{BB962C8B-B14F-4D97-AF65-F5344CB8AC3E}">
        <p14:creationId xmlns:p14="http://schemas.microsoft.com/office/powerpoint/2010/main" val="2839387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127073-737747499_small">
            <a:hlinkClick r:id="" action="ppaction://media"/>
            <a:extLst>
              <a:ext uri="{FF2B5EF4-FFF2-40B4-BE49-F238E27FC236}">
                <a16:creationId xmlns:a16="http://schemas.microsoft.com/office/drawing/2014/main" id="{3ED79364-90D6-E3D5-D20C-A691E33CD62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0567B5B3-75C7-5576-1AE4-ECC34D473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solidFill>
                  <a:schemeClr val="bg1"/>
                </a:solidFill>
              </a:rPr>
              <a:t>結果</a:t>
            </a:r>
          </a:p>
        </p:txBody>
      </p:sp>
    </p:spTree>
    <p:extLst>
      <p:ext uri="{BB962C8B-B14F-4D97-AF65-F5344CB8AC3E}">
        <p14:creationId xmlns:p14="http://schemas.microsoft.com/office/powerpoint/2010/main" val="2228909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121275-724696904_small">
            <a:hlinkClick r:id="" action="ppaction://media"/>
            <a:extLst>
              <a:ext uri="{FF2B5EF4-FFF2-40B4-BE49-F238E27FC236}">
                <a16:creationId xmlns:a16="http://schemas.microsoft.com/office/drawing/2014/main" id="{CF801B60-2ACD-064C-162F-986F0BA9F45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1472B50A-B4C2-5B0D-3494-EEB424271A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solidFill>
                  <a:schemeClr val="bg1"/>
                </a:solidFill>
              </a:rPr>
              <a:t>意外</a:t>
            </a:r>
          </a:p>
        </p:txBody>
      </p:sp>
    </p:spTree>
    <p:extLst>
      <p:ext uri="{BB962C8B-B14F-4D97-AF65-F5344CB8AC3E}">
        <p14:creationId xmlns:p14="http://schemas.microsoft.com/office/powerpoint/2010/main" val="3683715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15794-266811402_small">
            <a:hlinkClick r:id="" action="ppaction://media"/>
            <a:extLst>
              <a:ext uri="{FF2B5EF4-FFF2-40B4-BE49-F238E27FC236}">
                <a16:creationId xmlns:a16="http://schemas.microsoft.com/office/drawing/2014/main" id="{ADD1B487-755D-C031-FFFE-952988402D3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DF44136-EDF7-C484-847E-0E685F934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solidFill>
                  <a:schemeClr val="bg1"/>
                </a:solidFill>
              </a:rPr>
              <a:t>轉彎</a:t>
            </a:r>
          </a:p>
        </p:txBody>
      </p:sp>
    </p:spTree>
    <p:extLst>
      <p:ext uri="{BB962C8B-B14F-4D97-AF65-F5344CB8AC3E}">
        <p14:creationId xmlns:p14="http://schemas.microsoft.com/office/powerpoint/2010/main" val="2435790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11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ut">
            <a:hlinkClick r:id="" action="ppaction://media"/>
            <a:extLst>
              <a:ext uri="{FF2B5EF4-FFF2-40B4-BE49-F238E27FC236}">
                <a16:creationId xmlns:a16="http://schemas.microsoft.com/office/drawing/2014/main" id="{3F45CE1D-6051-34D5-893A-9DADF3BA537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9283E9F7-F41D-B4F2-1175-C99650228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solidFill>
                  <a:schemeClr val="bg1"/>
                </a:solidFill>
              </a:rPr>
              <a:t>結果</a:t>
            </a:r>
          </a:p>
        </p:txBody>
      </p:sp>
    </p:spTree>
    <p:extLst>
      <p:ext uri="{BB962C8B-B14F-4D97-AF65-F5344CB8AC3E}">
        <p14:creationId xmlns:p14="http://schemas.microsoft.com/office/powerpoint/2010/main" val="3660813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3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</TotalTime>
  <Words>84</Words>
  <Application>Microsoft Office PowerPoint</Application>
  <PresentationFormat>寬螢幕</PresentationFormat>
  <Paragraphs>35</Paragraphs>
  <Slides>7</Slides>
  <Notes>7</Notes>
  <HiddenSlides>0</HiddenSlides>
  <MMClips>7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2" baseType="lpstr">
      <vt:lpstr>華文宋體 Regular</vt:lpstr>
      <vt:lpstr>Arial</vt:lpstr>
      <vt:lpstr>Calibri</vt:lpstr>
      <vt:lpstr>Calibri Light</vt:lpstr>
      <vt:lpstr>1_Office 佈景主題</vt:lpstr>
      <vt:lpstr>目標</vt:lpstr>
      <vt:lpstr>阻礙</vt:lpstr>
      <vt:lpstr>努力</vt:lpstr>
      <vt:lpstr>結果</vt:lpstr>
      <vt:lpstr>意外</vt:lpstr>
      <vt:lpstr>轉彎</vt:lpstr>
      <vt:lpstr>結果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cg</dc:creator>
  <cp:lastModifiedBy>Annie Hsieh</cp:lastModifiedBy>
  <cp:revision>24</cp:revision>
  <dcterms:created xsi:type="dcterms:W3CDTF">2024-09-16T08:29:48Z</dcterms:created>
  <dcterms:modified xsi:type="dcterms:W3CDTF">2024-10-31T04:55:38Z</dcterms:modified>
</cp:coreProperties>
</file>

<file path=docProps/thumbnail.jpeg>
</file>